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2AAAD-56CC-43E4-9173-1D8589728E0E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B9CEC-7B3A-41C5-AD11-E76E9B5FA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B9CEC-7B3A-41C5-AD11-E76E9B5FA1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B9CEC-7B3A-41C5-AD11-E76E9B5FA1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B9CEC-7B3A-41C5-AD11-E76E9B5FA15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B9CEC-7B3A-41C5-AD11-E76E9B5FA1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B9CEC-7B3A-41C5-AD11-E76E9B5FA15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B9CEC-7B3A-41C5-AD11-E76E9B5FA1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AC0B3-5A18-450A-B2C8-FB2EF33AA408}" type="datetimeFigureOut">
              <a:rPr lang="en-US" smtClean="0"/>
              <a:pPr/>
              <a:t>12/29/2010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A1622-B70A-4210-B7BA-D0EBCC594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5064"/>
            <a:ext cx="8128000" cy="608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4319"/>
            <a:ext cx="6400800" cy="680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1729</TotalTime>
  <Words>6</Words>
  <Application>Microsoft Office PowerPoint</Application>
  <PresentationFormat>On-screen Show (4:3)</PresentationFormat>
  <Paragraphs>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Steed</dc:creator>
  <cp:lastModifiedBy>Tom Steed</cp:lastModifiedBy>
  <cp:revision>4</cp:revision>
  <dcterms:created xsi:type="dcterms:W3CDTF">2010-11-18T23:37:05Z</dcterms:created>
  <dcterms:modified xsi:type="dcterms:W3CDTF">2010-12-31T01:57:51Z</dcterms:modified>
</cp:coreProperties>
</file>