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10/13/2010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10/13/2010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Ezekiel 12-14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God’s Declaration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81194" y="4118934"/>
            <a:ext cx="2119704" cy="835010"/>
          </a:xfrm>
        </p:spPr>
        <p:txBody>
          <a:bodyPr/>
          <a:lstStyle/>
          <a:p>
            <a:pPr algn="ctr"/>
            <a:r>
              <a:rPr lang="en-US" dirty="0" smtClean="0"/>
              <a:t>Sovereign  Loving  Righteous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Ezekiel 12-14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What do Ezekiel and Don Quixote have in common?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 Your Bags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12:1-16</a:t>
            </a:r>
          </a:p>
          <a:p>
            <a:pPr lvl="1"/>
            <a:r>
              <a:rPr lang="en-US" dirty="0" smtClean="0"/>
              <a:t>Symbolic Exile</a:t>
            </a:r>
          </a:p>
          <a:p>
            <a:pPr lvl="1"/>
            <a:r>
              <a:rPr lang="en-US" dirty="0" smtClean="0"/>
              <a:t>The Israelites were familiar with this.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v</a:t>
            </a:r>
            <a:r>
              <a:rPr lang="en-US" u="sng" dirty="0" smtClean="0"/>
              <a:t>.3</a:t>
            </a:r>
            <a:r>
              <a:rPr lang="en-US" dirty="0" smtClean="0"/>
              <a:t> </a:t>
            </a:r>
            <a:r>
              <a:rPr lang="en-US" i="1" dirty="0" smtClean="0"/>
              <a:t>understand</a:t>
            </a:r>
            <a:r>
              <a:rPr lang="en-US" dirty="0" smtClean="0"/>
              <a:t> –  </a:t>
            </a:r>
            <a:r>
              <a:rPr lang="en-US" b="1" i="1" dirty="0" smtClean="0"/>
              <a:t>ra’ah</a:t>
            </a:r>
            <a:r>
              <a:rPr lang="en-US" dirty="0" smtClean="0"/>
              <a:t>  – meaning </a:t>
            </a:r>
            <a:r>
              <a:rPr lang="en-US" i="1" dirty="0" smtClean="0"/>
              <a:t>to view or realize</a:t>
            </a:r>
          </a:p>
          <a:p>
            <a:pPr lvl="1"/>
            <a:endParaRPr lang="en-US" i="1" dirty="0" smtClean="0"/>
          </a:p>
          <a:p>
            <a:pPr lvl="1"/>
            <a:r>
              <a:rPr lang="en-US" dirty="0" smtClean="0"/>
              <a:t>Used in v.2 for the word </a:t>
            </a:r>
            <a:r>
              <a:rPr lang="en-US" i="1" dirty="0" smtClean="0"/>
              <a:t>see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Why do we have this problem?</a:t>
            </a:r>
          </a:p>
          <a:p>
            <a:pPr lvl="1"/>
            <a:endParaRPr lang="en-US" i="1" dirty="0" smtClean="0"/>
          </a:p>
          <a:p>
            <a:pPr lvl="1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Afraid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12:17-20</a:t>
            </a:r>
          </a:p>
          <a:p>
            <a:pPr lvl="1"/>
            <a:r>
              <a:rPr lang="en-US" dirty="0" smtClean="0"/>
              <a:t>Second enactment</a:t>
            </a:r>
          </a:p>
          <a:p>
            <a:pPr lvl="1"/>
            <a:r>
              <a:rPr lang="en-US" dirty="0" smtClean="0"/>
              <a:t>Share group lessons</a:t>
            </a:r>
          </a:p>
          <a:p>
            <a:pPr lvl="2"/>
            <a:r>
              <a:rPr lang="en-US" dirty="0" smtClean="0"/>
              <a:t>Hope – comfort – salvation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“Then you will know that I am the L</a:t>
            </a:r>
            <a:r>
              <a:rPr lang="en-US" sz="1600" dirty="0" smtClean="0"/>
              <a:t>ORD.”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Trustworthy Saying?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12:21-28</a:t>
            </a:r>
          </a:p>
          <a:p>
            <a:pPr lvl="1"/>
            <a:r>
              <a:rPr lang="en-US" dirty="0" smtClean="0"/>
              <a:t>Do you every feel this way about the second coming of Jesus?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would you say to someone who challenged you with this?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might we get “lulled to sleep” by the 2</a:t>
            </a:r>
            <a:r>
              <a:rPr lang="en-US" baseline="30000" dirty="0" smtClean="0"/>
              <a:t>nd</a:t>
            </a:r>
            <a:r>
              <a:rPr lang="en-US" dirty="0" smtClean="0"/>
              <a:t> coming?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Reverse Prophesy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13:1-23</a:t>
            </a:r>
          </a:p>
          <a:p>
            <a:pPr lvl="1"/>
            <a:r>
              <a:rPr lang="en-US" dirty="0" smtClean="0"/>
              <a:t>v.7 divinations – </a:t>
            </a:r>
            <a:r>
              <a:rPr lang="en-US" i="1" dirty="0" err="1" smtClean="0"/>
              <a:t>qasam</a:t>
            </a:r>
            <a:r>
              <a:rPr lang="en-US" dirty="0" smtClean="0"/>
              <a:t> – soothsaying, seeking omens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Why does prophesying falsely work?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do we know when prophesy is truth?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Idol’s Hands are the Devil’s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14:1-11</a:t>
            </a:r>
          </a:p>
          <a:p>
            <a:pPr lvl="1"/>
            <a:r>
              <a:rPr lang="en-US" dirty="0" smtClean="0"/>
              <a:t>Probably the most power verse in the 3 chapters.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Son of man, these men have set up idols in their hearts and put wicked stumbling blocks before their faces. Should I let them inquire of me at all?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impact does this verse have on you?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Righteous Insurance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14:12-23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 preaching a gospel of love, how do we reconcile what is being said here?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do we communicate this to the skeptic and unbeliever?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Moral of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God is declaring His…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Righteousness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Love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Sovereignty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1790492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TS101790492</Template>
  <TotalTime>41</TotalTime>
  <Words>277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TS101790492</vt:lpstr>
      <vt:lpstr>Ezekiel 12-14</vt:lpstr>
      <vt:lpstr>Ezekiel 12-14</vt:lpstr>
      <vt:lpstr>Pack Your Bags</vt:lpstr>
      <vt:lpstr>Be Afraid</vt:lpstr>
      <vt:lpstr>A Trustworthy Saying?</vt:lpstr>
      <vt:lpstr>Reverse Prophesy</vt:lpstr>
      <vt:lpstr>Idol’s Hands are the Devil’s Workshop</vt:lpstr>
      <vt:lpstr>Righteous Insurance</vt:lpstr>
      <vt:lpstr>The Moral of the Story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Ezekiel 12-14</dc:title>
  <dc:creator>Willingham</dc:creator>
  <cp:lastModifiedBy>Willingham</cp:lastModifiedBy>
  <cp:revision>6</cp:revision>
  <dcterms:created xsi:type="dcterms:W3CDTF">2010-10-14T01:20:32Z</dcterms:created>
  <dcterms:modified xsi:type="dcterms:W3CDTF">2010-10-14T02:02:18Z</dcterms:modified>
</cp:coreProperties>
</file>